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  <p:sldId id="263" r:id="rId6"/>
    <p:sldId id="264" r:id="rId7"/>
    <p:sldId id="267" r:id="rId8"/>
    <p:sldId id="266" r:id="rId9"/>
    <p:sldId id="265" r:id="rId10"/>
    <p:sldId id="268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вт 05.03.24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 rot="10800000" flipV="1">
            <a:off x="611560" y="548680"/>
            <a:ext cx="7992888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Методические рекомендации для родителей</a:t>
            </a:r>
            <a:r>
              <a:rPr lang="ru-RU" sz="3200" b="1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: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«Обеспечение информационной безопасности детей дошкольного возраста»</a:t>
            </a:r>
            <a:endParaRPr kumimoji="0" lang="ru-RU" sz="32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s://suzdalregion.ru/files/sfera_dejtelnosti/KDN/19541895_5de9f69ee5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8" y="2564904"/>
            <a:ext cx="3528392" cy="26462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483768" y="1268760"/>
            <a:ext cx="446449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 за внимание!!!</a:t>
            </a:r>
            <a:endParaRPr lang="ru-RU" sz="60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60" name="Picture 4" descr="https://suzdalregion.ru/files/sfera_dejtelnosti/KDN/19541895_5de9f69ee53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83768" y="2996952"/>
            <a:ext cx="4499992" cy="3374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395536" y="817114"/>
            <a:ext cx="799288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связи с тем, что с каждым днем наблюдается рост доступности </a:t>
            </a:r>
            <a:r>
              <a:rPr kumimoji="0" lang="ru-RU" sz="2000" b="1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интернет-ресурсов</a:t>
            </a: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для детей, включая дошкольников, должен повышаться уровень требований к безопасности информации, находящейся в общем доступе. Каждый взрослый понимает, что оградить ребенка от всей информации, которая поступает из телевизионных реклам, из интернета на мобильных устройствах, планшетах, компьютерах не возможно.</a:t>
            </a:r>
            <a:endParaRPr kumimoji="0" lang="ru-RU" sz="16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дошкольном учреждении педагоги фильтруют информацию, прежде чем донести ее до детей. Дома без регулярного родительского контроля риск негативного влияния негативной информации на развитие детей увеличивается в разы.</a:t>
            </a:r>
            <a:endParaRPr kumimoji="0" lang="ru-RU" sz="44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1507" name="Picture 3" descr="https://www.syl.ru/misc/i/ni/1/2/4/9/2/7/7/i/124927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4293096"/>
            <a:ext cx="3456384" cy="2305408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2051720" y="332656"/>
            <a:ext cx="504056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Аннотация</a:t>
            </a: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23728" y="260648"/>
            <a:ext cx="5184576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Пояснительная записка.</a:t>
            </a:r>
            <a:endParaRPr kumimoji="0" lang="ru-RU" sz="54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2051720" y="733413"/>
            <a:ext cx="6624736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Дошкольный возраст является периодом начальной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социолизации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ребенка. Именно дети дошкольного возраста нуждаются в понятной и доступной информации, с помощью которой они получают начальное представление об окружающем мире. Источником информации являются книги, телевизионные передачи, компьютерные игры.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Проблема обеспечения информационной безопасности связана с всеобщим и повсеместным использованием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гаджетов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Знание элементарных правил отбора и использования информации родителями и детьми позволит сохранить здоровье дошкольников и обеспечить им всестороннее развитие.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Особое внимание родителям нужно обратить на формирование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медиограмотности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 детей старшего дошкольного возраста.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Медиаграмотность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дошкольников и их родителей предполагает грамотное применение инструментов, обеспечивающих свободный доступ к информации, размещенной в СМИ, в сети Интернет. Информационная грамотность признана наиболее эффективной мерой противодействия посягательствам на детей через интернет пространство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1547664" y="377829"/>
            <a:ext cx="7378549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1" i="1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безопасность дошкольника, что это?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Информационная безопасность ребенка дошкольного возраста представляет собой состояние его защищенности, при котором не допускается причинение вреда его психическому, нравственному, духовному развитию. Прежде чем полностью оградить ребенка от использования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медиа-продукции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необходимо выяснить, какая именно информация может причинить ему вред.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Какую информацию можно отнести к негативной?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побуждающую детей к совершению действий,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угражающих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 жизни и здоровью, в том числе причинение вреда себе, самоубийство;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способную пробудить у детей интерес и желание попробовать алкогольную продукцию, табачные изделия, заниматься бродяжничеством;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содержащую информацию порнографического характера;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отрицающую семейные ценности;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оправдывающую жесткость и насилие в отношении людей или животных;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содержащую нецензурную лексику.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87624" y="404664"/>
            <a:ext cx="6660232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Сов</a:t>
            </a:r>
            <a:r>
              <a:rPr kumimoji="0" lang="ru-RU" b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ременный ребенок все больше времени проводит за компьютером или телевизором. В определенной степени это связано с высокой познавательной мотивацией, с любознательностью и стремлением узнать что-то новое. Мировые ученые обеспокоены негативным информационным воздействием на детскую аудиторию. Информационная безопасность является проблемой как социальной, так и педагогической. Совместная деятельность детского сада и семьи поможет оградить подрастающее поколение от отрицательного влияния информационно среды.</a:t>
            </a:r>
            <a:endParaRPr kumimoji="0" lang="en-US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339752" y="3356992"/>
            <a:ext cx="58326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Для решения проблем, связанных с информационной безопасностью детей дошкольного возраста, необходимо научить ребенка адекватно оценивать и воспринимать информацию, увиденную на экране. Для этого с детьми дошкольного возраста можно организовать дидактические игры или ситуативные задачи</a:t>
            </a:r>
            <a:r>
              <a:rPr lang="en-US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195736" y="240324"/>
            <a:ext cx="6768752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при использовании телевизора ребенком дошкольного возраста.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Оказывайте детям помощь при выборе телепередач и контролируйте время нахождения дошкольника у телевизора. Общее время просмотра телевизора детьми дошкольного возраста не должно превышать 6-7 часов в неделю. Ребенок не должен находиться у экрана более получаса подряд.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Беседуйте с ребенком о том, что существуют запретные передачи, расскажите ему о возрастной маркировке на экране.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Покажите ребенку разницу между отечественной и зарубежной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телепродукцией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Составьте видеотеку с российскими мультфильмами, детскими фильмами, передачами.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После просмотра любого видео анализируйте с ребенком значимость увиденного, поведение и поступки героев.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Помогите выбрать ребенку героя для подражания. Обсудите его поведение, качества,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четрты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характера. Спрашивайте, как поступил бы ваш ребенок в аналогичной ситуации.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Составьте с ребенком план по борьбе с «вредным» телевидением.</a:t>
            </a: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Важно! Ребенок  </a:t>
            </a:r>
            <a:r>
              <a:rPr lang="ru-RU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должен сидеть точно напротив экрана телевизора на расстоянии не меньше двух метров от него.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2123728" y="317848"/>
            <a:ext cx="648072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Правила при использовании компьютера и сети Интернет.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Контролируйте, какие сайты посещают дети. Ребенок не должен использовать Интернет свободно.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Проговорите о правилах пользования Интернетом. Четко определите временные границы, а также сайты, которые он может посещать.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Не разрешайте детям распространять в интернете личную информацию (номер мобильного телефона, адрес), а также размещать фотографии.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 Рассказывайте ребенку об опасностях, с которыми он может столкнуться в сети Интернет. Ребенок должен знать, что нельзя открывать подозрительные ссылка или файлы, несмотря на их привлекательный вид.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Объясните ребенку, что нельзя открывать файлы, полученные от незнакомых людей, так как они могут содержать негативную информацию либо вирусы.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Установите на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комьютер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(планшет) антивирусную программу, средства фильтрации входящего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контента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При необходимости подключите «родительский контроль».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Изучайте технологические новинки, например, фильтрующие вредоносные программы.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2267744" y="584974"/>
            <a:ext cx="5832648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8. Устанавливайте на компьютеры только те программы, которые необходимы членам вашей семьи. Каждые полгода проверяйте настройки, чтобы убедиться, что программное обеспечение не требует обновлений.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9. Просматривайте историю посещений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интернет-ресурсов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смартфоне, планшете, компьютере, чтобы знать какие сайты посещал ребенок.</a:t>
            </a: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10. Составьте список полезных и безопасных ресурсов, которыми может пользоваться ребенок.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Созданные правила должны соответствовать возрастным особенностям и развитию каждого ребенка. Кроме того, педиатры не рекомендуют детям до 7-ми лет пользоваться компьютером/Интернетом. Злоупотребление любым цифровым устройством опасно для физического здоровья ребенка дошкольного возраста, так как может спровоцировать ухудшение зрения, аллергические реакции, гиподинамию, сердечнососудистые заболевания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catherineasquithgallery.com/uploads/posts/2021-02/1613542610_39-p-fon-dlya-prezentatsii-po-informatike-power-4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67744" y="467962"/>
            <a:ext cx="6408712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Способы контроля ребенка в сети Интернет</a:t>
            </a: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Контролировать деятельность ребенка дошкольного возраста в Интернете можно при помощи специального программного обеспечения: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родительский контроль (Пуск→Панель управления→Учетные записи (семейная безопасность)→Установить родительский контроль);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программы и утилиты для фильтрации. Обзор программ и ссылки на них можно посмотреть на сайте 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www.ligainternet.ru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настройки безопасного поиска. Установите запрет на посещение сайтов определенных тематик, </a:t>
            </a:r>
            <a:r>
              <a:rPr kumimoji="0" lang="ru-RU" sz="2000" b="1" i="0" u="none" strike="noStrike" cap="none" normalizeH="0" baseline="0" dirty="0" err="1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запорольте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их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965</Words>
  <Application>Microsoft Office PowerPoint</Application>
  <PresentationFormat>Экран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Наталья Линькова</dc:creator>
  <cp:lastModifiedBy>USER</cp:lastModifiedBy>
  <cp:revision>10</cp:revision>
  <dcterms:created xsi:type="dcterms:W3CDTF">2022-01-26T17:44:26Z</dcterms:created>
  <dcterms:modified xsi:type="dcterms:W3CDTF">2024-03-05T10:08:27Z</dcterms:modified>
</cp:coreProperties>
</file>